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tags/tag49.xml" ContentType="application/vnd.openxmlformats-officedocument.presentationml.tags+xml"/>
  <Override PartName="/ppt/notesSlides/notesSlide45.xml" ContentType="application/vnd.openxmlformats-officedocument.presentationml.notesSlide+xml"/>
  <Override PartName="/ppt/tags/tag50.xml" ContentType="application/vnd.openxmlformats-officedocument.presentationml.tags+xml"/>
  <Override PartName="/ppt/notesSlides/notesSlide46.xml" ContentType="application/vnd.openxmlformats-officedocument.presentationml.notesSlide+xml"/>
  <Override PartName="/ppt/tags/tag51.xml" ContentType="application/vnd.openxmlformats-officedocument.presentationml.tags+xml"/>
  <Override PartName="/ppt/notesSlides/notesSlide47.xml" ContentType="application/vnd.openxmlformats-officedocument.presentationml.notesSlide+xml"/>
  <Override PartName="/ppt/tags/tag52.xml" ContentType="application/vnd.openxmlformats-officedocument.presentationml.tags+xml"/>
  <Override PartName="/ppt/notesSlides/notesSlide48.xml" ContentType="application/vnd.openxmlformats-officedocument.presentationml.notesSlide+xml"/>
  <Override PartName="/ppt/tags/tag53.xml" ContentType="application/vnd.openxmlformats-officedocument.presentationml.tags+xml"/>
  <Override PartName="/ppt/notesSlides/notesSlide49.xml" ContentType="application/vnd.openxmlformats-officedocument.presentationml.notesSlide+xml"/>
  <Override PartName="/ppt/tags/tag54.xml" ContentType="application/vnd.openxmlformats-officedocument.presentationml.tags+xml"/>
  <Override PartName="/ppt/notesSlides/notesSlide50.xml" ContentType="application/vnd.openxmlformats-officedocument.presentationml.notesSlide+xml"/>
  <Override PartName="/ppt/tags/tag55.xml" ContentType="application/vnd.openxmlformats-officedocument.presentationml.tags+xml"/>
  <Override PartName="/ppt/notesSlides/notesSlide51.xml" ContentType="application/vnd.openxmlformats-officedocument.presentationml.notesSlide+xml"/>
  <Override PartName="/ppt/tags/tag56.xml" ContentType="application/vnd.openxmlformats-officedocument.presentationml.tags+xml"/>
  <Override PartName="/ppt/notesSlides/notesSlide52.xml" ContentType="application/vnd.openxmlformats-officedocument.presentationml.notesSlide+xml"/>
  <Override PartName="/ppt/tags/tag57.xml" ContentType="application/vnd.openxmlformats-officedocument.presentationml.tags+xml"/>
  <Override PartName="/ppt/notesSlides/notesSlide53.xml" ContentType="application/vnd.openxmlformats-officedocument.presentationml.notesSlide+xml"/>
  <Override PartName="/ppt/tags/tag58.xml" ContentType="application/vnd.openxmlformats-officedocument.presentationml.tags+xml"/>
  <Override PartName="/ppt/notesSlides/notesSlide54.xml" ContentType="application/vnd.openxmlformats-officedocument.presentationml.notesSlide+xml"/>
  <Override PartName="/ppt/tags/tag59.xml" ContentType="application/vnd.openxmlformats-officedocument.presentationml.tags+xml"/>
  <Override PartName="/ppt/notesSlides/notesSlide55.xml" ContentType="application/vnd.openxmlformats-officedocument.presentationml.notesSlide+xml"/>
  <Override PartName="/ppt/tags/tag60.xml" ContentType="application/vnd.openxmlformats-officedocument.presentationml.tags+xml"/>
  <Override PartName="/ppt/notesSlides/notesSlide56.xml" ContentType="application/vnd.openxmlformats-officedocument.presentationml.notesSlide+xml"/>
  <Override PartName="/ppt/tags/tag61.xml" ContentType="application/vnd.openxmlformats-officedocument.presentationml.tags+xml"/>
  <Override PartName="/ppt/notesSlides/notesSlide57.xml" ContentType="application/vnd.openxmlformats-officedocument.presentationml.notesSlide+xml"/>
  <Override PartName="/ppt/tags/tag62.xml" ContentType="application/vnd.openxmlformats-officedocument.presentationml.tags+xml"/>
  <Override PartName="/ppt/notesSlides/notesSlide58.xml" ContentType="application/vnd.openxmlformats-officedocument.presentationml.notesSlide+xml"/>
  <Override PartName="/ppt/tags/tag63.xml" ContentType="application/vnd.openxmlformats-officedocument.presentationml.tags+xml"/>
  <Override PartName="/ppt/notesSlides/notesSlide59.xml" ContentType="application/vnd.openxmlformats-officedocument.presentationml.notesSlide+xml"/>
  <Override PartName="/ppt/tags/tag64.xml" ContentType="application/vnd.openxmlformats-officedocument.presentationml.tags+xml"/>
  <Override PartName="/ppt/notesSlides/notesSlide60.xml" ContentType="application/vnd.openxmlformats-officedocument.presentationml.notesSlide+xml"/>
  <Override PartName="/ppt/tags/tag65.xml" ContentType="application/vnd.openxmlformats-officedocument.presentationml.tags+xml"/>
  <Override PartName="/ppt/notesSlides/notesSlide61.xml" ContentType="application/vnd.openxmlformats-officedocument.presentationml.notesSlide+xml"/>
  <Override PartName="/ppt/tags/tag66.xml" ContentType="application/vnd.openxmlformats-officedocument.presentationml.tags+xml"/>
  <Override PartName="/ppt/notesSlides/notesSlide62.xml" ContentType="application/vnd.openxmlformats-officedocument.presentationml.notesSlide+xml"/>
  <Override PartName="/ppt/tags/tag67.xml" ContentType="application/vnd.openxmlformats-officedocument.presentationml.tags+xml"/>
  <Override PartName="/ppt/notesSlides/notesSlide63.xml" ContentType="application/vnd.openxmlformats-officedocument.presentationml.notesSlide+xml"/>
  <Override PartName="/ppt/tags/tag68.xml" ContentType="application/vnd.openxmlformats-officedocument.presentationml.tags+xml"/>
  <Override PartName="/ppt/notesSlides/notesSlide64.xml" ContentType="application/vnd.openxmlformats-officedocument.presentationml.notesSlide+xml"/>
  <Override PartName="/ppt/tags/tag69.xml" ContentType="application/vnd.openxmlformats-officedocument.presentationml.tags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69"/>
  </p:notesMasterIdLst>
  <p:sldIdLst>
    <p:sldId id="324" r:id="rId2"/>
    <p:sldId id="323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98" r:id="rId13"/>
    <p:sldId id="269" r:id="rId14"/>
    <p:sldId id="270" r:id="rId15"/>
    <p:sldId id="267" r:id="rId16"/>
    <p:sldId id="272" r:id="rId17"/>
    <p:sldId id="266" r:id="rId18"/>
    <p:sldId id="271" r:id="rId19"/>
    <p:sldId id="268" r:id="rId20"/>
    <p:sldId id="273" r:id="rId21"/>
    <p:sldId id="277" r:id="rId22"/>
    <p:sldId id="278" r:id="rId23"/>
    <p:sldId id="276" r:id="rId24"/>
    <p:sldId id="279" r:id="rId25"/>
    <p:sldId id="301" r:id="rId26"/>
    <p:sldId id="302" r:id="rId27"/>
    <p:sldId id="282" r:id="rId28"/>
    <p:sldId id="286" r:id="rId29"/>
    <p:sldId id="284" r:id="rId30"/>
    <p:sldId id="288" r:id="rId31"/>
    <p:sldId id="303" r:id="rId32"/>
    <p:sldId id="304" r:id="rId33"/>
    <p:sldId id="309" r:id="rId34"/>
    <p:sldId id="305" r:id="rId35"/>
    <p:sldId id="306" r:id="rId36"/>
    <p:sldId id="275" r:id="rId37"/>
    <p:sldId id="280" r:id="rId38"/>
    <p:sldId id="274" r:id="rId39"/>
    <p:sldId id="281" r:id="rId40"/>
    <p:sldId id="307" r:id="rId41"/>
    <p:sldId id="287" r:id="rId42"/>
    <p:sldId id="285" r:id="rId43"/>
    <p:sldId id="308" r:id="rId44"/>
    <p:sldId id="283" r:id="rId45"/>
    <p:sldId id="289" r:id="rId46"/>
    <p:sldId id="291" r:id="rId47"/>
    <p:sldId id="294" r:id="rId48"/>
    <p:sldId id="310" r:id="rId49"/>
    <p:sldId id="311" r:id="rId50"/>
    <p:sldId id="312" r:id="rId51"/>
    <p:sldId id="313" r:id="rId52"/>
    <p:sldId id="315" r:id="rId53"/>
    <p:sldId id="314" r:id="rId54"/>
    <p:sldId id="317" r:id="rId55"/>
    <p:sldId id="316" r:id="rId56"/>
    <p:sldId id="318" r:id="rId57"/>
    <p:sldId id="319" r:id="rId58"/>
    <p:sldId id="292" r:id="rId59"/>
    <p:sldId id="295" r:id="rId60"/>
    <p:sldId id="293" r:id="rId61"/>
    <p:sldId id="296" r:id="rId62"/>
    <p:sldId id="320" r:id="rId63"/>
    <p:sldId id="290" r:id="rId64"/>
    <p:sldId id="297" r:id="rId65"/>
    <p:sldId id="299" r:id="rId66"/>
    <p:sldId id="300" r:id="rId67"/>
    <p:sldId id="322" r:id="rId68"/>
  </p:sldIdLst>
  <p:sldSz cx="12192000" cy="6858000"/>
  <p:notesSz cx="6858000" cy="9144000"/>
  <p:custDataLst>
    <p:tags r:id="rId7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5982CB"/>
    <a:srgbClr val="3864B2"/>
    <a:srgbClr val="2D5190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6095" autoAdjust="0"/>
  </p:normalViewPr>
  <p:slideViewPr>
    <p:cSldViewPr snapToGrid="0">
      <p:cViewPr>
        <p:scale>
          <a:sx n="75" d="100"/>
          <a:sy n="75" d="100"/>
        </p:scale>
        <p:origin x="-63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slide" Target="slide41.xml"/><Relationship Id="rId5" Type="http://schemas.openxmlformats.org/officeDocument/2006/relationships/image" Target="../media/image2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2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2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50.xml"/><Relationship Id="rId3" Type="http://schemas.openxmlformats.org/officeDocument/2006/relationships/notesSlide" Target="../notesSlides/notesSlide2.xml"/><Relationship Id="rId21" Type="http://schemas.openxmlformats.org/officeDocument/2006/relationships/slide" Target="slide40.xml"/><Relationship Id="rId7" Type="http://schemas.openxmlformats.org/officeDocument/2006/relationships/slide" Target="slide10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48.xml"/><Relationship Id="rId33" Type="http://schemas.openxmlformats.org/officeDocument/2006/relationships/slide" Target="slide6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slide" Target="slide38.xml"/><Relationship Id="rId29" Type="http://schemas.openxmlformats.org/officeDocument/2006/relationships/slide" Target="slide56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24" Type="http://schemas.openxmlformats.org/officeDocument/2006/relationships/slide" Target="slide46.xml"/><Relationship Id="rId32" Type="http://schemas.openxmlformats.org/officeDocument/2006/relationships/slide" Target="slide62.xml"/><Relationship Id="rId5" Type="http://schemas.openxmlformats.org/officeDocument/2006/relationships/slide" Target="slide6.xml"/><Relationship Id="rId15" Type="http://schemas.openxmlformats.org/officeDocument/2006/relationships/slide" Target="slide27.xml"/><Relationship Id="rId23" Type="http://schemas.openxmlformats.org/officeDocument/2006/relationships/slide" Target="slide44.xml"/><Relationship Id="rId28" Type="http://schemas.openxmlformats.org/officeDocument/2006/relationships/slide" Target="slide54.xml"/><Relationship Id="rId10" Type="http://schemas.openxmlformats.org/officeDocument/2006/relationships/slide" Target="slide17.xml"/><Relationship Id="rId19" Type="http://schemas.openxmlformats.org/officeDocument/2006/relationships/slide" Target="slide36.xml"/><Relationship Id="rId31" Type="http://schemas.openxmlformats.org/officeDocument/2006/relationships/slide" Target="slide60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2.xml"/><Relationship Id="rId27" Type="http://schemas.openxmlformats.org/officeDocument/2006/relationships/slide" Target="slide52.xml"/><Relationship Id="rId30" Type="http://schemas.openxmlformats.org/officeDocument/2006/relationships/slide" Target="slide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slide" Target="slide41.xml"/><Relationship Id="rId5" Type="http://schemas.openxmlformats.org/officeDocument/2006/relationships/image" Target="../media/image2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slide" Target="slide35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image" Target="../media/image2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slide" Target="slide39.xml"/><Relationship Id="rId5" Type="http://schemas.openxmlformats.org/officeDocument/2006/relationships/image" Target="../media/image2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slide" Target="slide30.xml"/><Relationship Id="rId5" Type="http://schemas.openxmlformats.org/officeDocument/2006/relationships/image" Target="../media/image2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5" Type="http://schemas.openxmlformats.org/officeDocument/2006/relationships/slide" Target="slide45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Relationship Id="rId5" Type="http://schemas.openxmlformats.org/officeDocument/2006/relationships/image" Target="../media/image2.pn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Relationship Id="rId6" Type="http://schemas.openxmlformats.org/officeDocument/2006/relationships/slide" Target="slide47.xml"/><Relationship Id="rId5" Type="http://schemas.openxmlformats.org/officeDocument/2006/relationships/image" Target="../media/image2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Relationship Id="rId6" Type="http://schemas.openxmlformats.org/officeDocument/2006/relationships/slide" Target="slide47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4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Relationship Id="rId6" Type="http://schemas.openxmlformats.org/officeDocument/2006/relationships/slide" Target="slide47.xml"/><Relationship Id="rId5" Type="http://schemas.openxmlformats.org/officeDocument/2006/relationships/image" Target="../media/image2.png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Relationship Id="rId6" Type="http://schemas.openxmlformats.org/officeDocument/2006/relationships/slide" Target="slide47.xml"/><Relationship Id="rId5" Type="http://schemas.openxmlformats.org/officeDocument/2006/relationships/image" Target="../media/image2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Relationship Id="rId5" Type="http://schemas.openxmlformats.org/officeDocument/2006/relationships/slide" Target="slide57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Relationship Id="rId5" Type="http://schemas.openxmlformats.org/officeDocument/2006/relationships/image" Target="../media/image2.pn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6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Relationship Id="rId4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Relationship Id="rId6" Type="http://schemas.openxmlformats.org/officeDocument/2006/relationships/slide" Target="slide41.xml"/><Relationship Id="rId5" Type="http://schemas.openxmlformats.org/officeDocument/2006/relationships/image" Target="../media/image2.png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721241"/>
            <a:ext cx="12192000" cy="2075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9050"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r>
              <a:rPr lang="ru-RU" sz="6000" b="1" dirty="0" smtClean="0">
                <a:ln w="19050"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«Про космос и космонавтов»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23" y="154142"/>
            <a:ext cx="4903354" cy="24399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68900" y="5568412"/>
            <a:ext cx="7023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Разработала:</a:t>
            </a:r>
          </a:p>
          <a:p>
            <a:pPr algn="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И. С. КОСТЮЧКОВА,</a:t>
            </a:r>
          </a:p>
          <a:p>
            <a:pPr algn="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воспитатель ГПД СШ № 46 </a:t>
            </a:r>
          </a:p>
          <a:p>
            <a:pPr algn="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Витебска им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И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Х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Баграмяна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FF7C8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4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76742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История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323D41-8408-4A54-866D-6262D84E6AD7}"/>
              </a:ext>
            </a:extLst>
          </p:cNvPr>
          <p:cNvSpPr txBox="1"/>
          <p:nvPr/>
        </p:nvSpPr>
        <p:spPr>
          <a:xfrm>
            <a:off x="0" y="25713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Юрий Гагарин облетел вокруг Земли?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983546"/>
            <a:ext cx="12192000" cy="1949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 раз</a:t>
            </a:r>
            <a:endParaRPr lang="ru-RU" sz="8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7" y="987894"/>
            <a:ext cx="7383963" cy="583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34" y="662577"/>
            <a:ext cx="7030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 В МЕШКЕ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5" y="5502685"/>
            <a:ext cx="2352552" cy="806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5038" y="5600125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Вопрос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i_c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0538" y="3417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0" y="657083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История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3CB592-32FB-4757-8B3C-BBD3F2EFB930}"/>
              </a:ext>
            </a:extLst>
          </p:cNvPr>
          <p:cNvSpPr txBox="1"/>
          <p:nvPr/>
        </p:nvSpPr>
        <p:spPr>
          <a:xfrm>
            <a:off x="2852612" y="2560375"/>
            <a:ext cx="6486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Запуски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космических кораблей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космодрома…?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32824" y="1645921"/>
            <a:ext cx="11002684" cy="2349304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Байконур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54334" y="50234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Космонавты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886295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животные первыми совершили полёт в космос 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успешным возвращением на Землю? Назовите клички.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5" y="2970665"/>
            <a:ext cx="4913634" cy="274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081" y="483577"/>
            <a:ext cx="10995650" cy="2622753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72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Белка и Стрелка</a:t>
            </a:r>
            <a:endParaRPr lang="ru-RU" sz="7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98296" y="44958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Космонавты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75" y="2231323"/>
            <a:ext cx="10091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первый совершил полёт в космос?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4764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Юрий Алексеевич Гагарин </a:t>
            </a:r>
            <a:endParaRPr lang="ru-RU" sz="60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0" y="2090598"/>
            <a:ext cx="4565811" cy="352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46" y="2090598"/>
            <a:ext cx="6140654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2" y="39683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Космонавты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7604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лётчика-космонавта, который 18 марта 1965 г. осуществил выход в открытый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космос.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950" y="859066"/>
            <a:ext cx="112141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4400" b="1" dirty="0" smtClean="0">
                <a:ln w="127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</a:p>
          <a:p>
            <a:pPr algn="just">
              <a:spcAft>
                <a:spcPts val="90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Учащиеся делятся на две команды. </a:t>
            </a:r>
          </a:p>
          <a:p>
            <a:pPr algn="just">
              <a:spcAft>
                <a:spcPts val="90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Капитаны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категорию и стоимость вопроса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(минимальная цена вопроса — 10 баллов, максимальная — 50 баллов). </a:t>
            </a:r>
          </a:p>
          <a:p>
            <a:pPr algn="just">
              <a:spcAft>
                <a:spcPts val="90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Команда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вопрос. Если ответ неверный, право на ответ переходит к другой команде.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 правильный ответ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получает баллы, соответствующие стоимости вопроса.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игры подводятся итоги. Команда с наибольшим количеством баллов побеждает.</a:t>
            </a:r>
          </a:p>
        </p:txBody>
      </p:sp>
    </p:spTree>
    <p:extLst>
      <p:ext uri="{BB962C8B-B14F-4D97-AF65-F5344CB8AC3E}">
        <p14:creationId xmlns:p14="http://schemas.microsoft.com/office/powerpoint/2010/main" val="230907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773" y="422032"/>
            <a:ext cx="10705504" cy="230623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54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Алексей Архипович Леонов </a:t>
            </a:r>
            <a:endParaRPr lang="ru-RU" sz="5400" b="1" cap="none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33" y="2684893"/>
            <a:ext cx="3816664" cy="270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30" y="2671551"/>
            <a:ext cx="4070837" cy="271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458378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Космонавты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0880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женщина-космонавт.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94834" y="369277"/>
            <a:ext cx="11022028" cy="1670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vi-VN" sz="4900" b="1" cap="none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Валентина </a:t>
            </a:r>
            <a:r>
              <a:rPr lang="ru-RU" sz="49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Владимировна Терешкова</a:t>
            </a:r>
            <a:endParaRPr lang="ru-RU" sz="4900" b="1" cap="none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07" y="2164791"/>
            <a:ext cx="3627730" cy="355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ru.citaty.net/media/authors/valentina-tereskovo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08" y="2218505"/>
            <a:ext cx="3466856" cy="350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38921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Космонавты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371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космонавтов, родившихся в Беларуси, которые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отправились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космическое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47589" y="362144"/>
            <a:ext cx="10759642" cy="1132549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55575" y="1318091"/>
            <a:ext cx="3252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1629" y="1318091"/>
            <a:ext cx="2960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Ковалёнок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456217" y="1318091"/>
            <a:ext cx="2660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Новицкий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30" y="2526704"/>
            <a:ext cx="2529985" cy="29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26704"/>
            <a:ext cx="2864015" cy="233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Марина Василевская: что известно, отбор, фото, полет - K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27535" r="27132"/>
          <a:stretch/>
        </p:blipFill>
        <p:spPr>
          <a:xfrm>
            <a:off x="9707417" y="2526704"/>
            <a:ext cx="2333334" cy="3431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15038" t="3249" r="9073" b="3326"/>
          <a:stretch/>
        </p:blipFill>
        <p:spPr>
          <a:xfrm>
            <a:off x="6162625" y="2526704"/>
            <a:ext cx="3288147" cy="2700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07418" y="1318091"/>
            <a:ext cx="233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Василевская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589502" y="326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Космос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6675" y="2154115"/>
            <a:ext cx="67786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Звезда, которая указывает </a:t>
            </a:r>
            <a:r>
              <a:rPr lang="ru-RU" sz="4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4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север.</a:t>
            </a:r>
            <a:endParaRPr lang="ru-RU" sz="4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2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06911" y="677008"/>
            <a:ext cx="10942896" cy="2438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96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Полярная звезда</a:t>
            </a:r>
            <a:endParaRPr lang="ru-RU" sz="9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291325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Космос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20</a:t>
            </a:r>
          </a:p>
          <a:p>
            <a:pPr algn="ctr"/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9259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называется  состояние,  при  котором  люди 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предметы 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 ощущают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веса  и  словно  парят?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7169" y="923194"/>
            <a:ext cx="10696711" cy="2367776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72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Невесомость</a:t>
            </a:r>
            <a:endParaRPr lang="ru-RU" sz="72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589502" y="326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Космос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5411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Хвостатые небесные тела 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77342"/>
              </p:ext>
            </p:extLst>
          </p:nvPr>
        </p:nvGraphicFramePr>
        <p:xfrm>
          <a:off x="0" y="0"/>
          <a:ext cx="12171568" cy="691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59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10</a:t>
                      </a:r>
                      <a:endParaRPr lang="ru-RU" sz="44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КОСМОНАВТЫ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10</a:t>
                      </a:r>
                      <a:endParaRPr lang="ru-RU" sz="44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КОСМОС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10</a:t>
                      </a:r>
                      <a:endParaRPr lang="ru-RU" sz="44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СОЛНЕЧНАЯ СИСТЕМА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10</a:t>
                      </a:r>
                      <a:endParaRPr lang="ru-RU" sz="44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ЗНАЕТЕ ЛИ ВЫ…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10</a:t>
                      </a:r>
                      <a:endParaRPr lang="ru-RU" sz="44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7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8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ЗАГАДКИ</a:t>
                      </a:r>
                    </a:p>
                    <a:p>
                      <a:pPr algn="ctr"/>
                      <a:endParaRPr lang="ru-RU" sz="2500" b="1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9" action="ppaction://hlinksldjump"/>
                        </a:rPr>
                        <a:t>10</a:t>
                      </a:r>
                      <a:endParaRPr lang="ru-RU" sz="44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30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31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32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33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06911" y="677008"/>
            <a:ext cx="10942896" cy="2438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96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Кометы</a:t>
            </a:r>
            <a:endParaRPr lang="ru-RU" sz="9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589502" y="326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Космос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5411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так называется наша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галактика.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4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06911" y="677008"/>
            <a:ext cx="10942896" cy="2438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96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Млечный путь</a:t>
            </a:r>
            <a:endParaRPr lang="ru-RU" sz="9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7" y="987894"/>
            <a:ext cx="7691694" cy="60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34" y="662577"/>
            <a:ext cx="7030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 В МЕШКЕ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5" y="5502685"/>
            <a:ext cx="2352552" cy="806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5038" y="5600125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Вопрос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i_c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0538" y="3417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4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589502" y="326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Космос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7927" y="2129805"/>
            <a:ext cx="6296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будет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гореть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спичка на Луне?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4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677008"/>
            <a:ext cx="12192000" cy="2795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Спичка гореть не </a:t>
            </a:r>
            <a:r>
              <a:rPr lang="ru-RU" sz="6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будет, </a:t>
            </a:r>
            <a:br>
              <a:rPr lang="ru-RU" sz="6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6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так </a:t>
            </a:r>
            <a:r>
              <a:rPr lang="ru-RU" sz="67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 </a:t>
            </a:r>
            <a:r>
              <a:rPr lang="ru-RU" sz="6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нет кислорода.</a:t>
            </a:r>
            <a:endParaRPr lang="ru-RU" sz="67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8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43200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Солнечная система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1012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планет в Солнечной системе?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90019" y="360484"/>
            <a:ext cx="10811011" cy="3877407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0700" b="1" cap="none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8 планет.</a:t>
            </a:r>
            <a:endParaRPr lang="ru-RU" sz="107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33436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Солнечная система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1566" y="2209283"/>
            <a:ext cx="5468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63642" y="835271"/>
            <a:ext cx="10863765" cy="2543622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Звезда</a:t>
            </a:r>
            <a:endParaRPr lang="ru-RU" sz="8800" b="1" cap="none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3643" y="61893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История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10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618" y="2312867"/>
            <a:ext cx="11732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дату первого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полёта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космос.</a:t>
            </a:r>
            <a:endParaRPr lang="ru-RU" sz="40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33436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Солнечная система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9650" y="2209281"/>
            <a:ext cx="763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планета вращается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«лёжа </a:t>
            </a: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боку»?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1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65173" y="703385"/>
            <a:ext cx="10846181" cy="22622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7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Уран</a:t>
            </a:r>
            <a:endParaRPr lang="ru-RU" sz="107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27957" y="361662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Солнечная система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991025"/>
            <a:ext cx="12192000" cy="123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какое время Земля совершает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вокруг своей оси?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26477" y="615462"/>
            <a:ext cx="10789546" cy="2919046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07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24 часа</a:t>
            </a:r>
            <a:endParaRPr lang="ru-RU" sz="107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1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63974" y="291324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Солнечная система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50</a:t>
            </a:r>
          </a:p>
          <a:p>
            <a:pPr algn="ctr"/>
            <a:endParaRPr lang="ru-RU" sz="3500" b="1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0" y="196947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планета Солнечной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83167" y="527539"/>
            <a:ext cx="10824715" cy="2569999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Юпитер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68634" y="37924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Знаете ли вы…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667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самоходный аппарат, совершивший путешествие по поверхности Луны?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080" y="712177"/>
            <a:ext cx="10863765" cy="2737053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Луноход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68634" y="37924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Знаете ли вы…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667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прибор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ночного неба?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080" y="712177"/>
            <a:ext cx="10863765" cy="2737053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Телескоп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9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193" y="1441210"/>
            <a:ext cx="10901613" cy="1987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4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73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12 апреля 1961 г.</a:t>
            </a:r>
            <a:endParaRPr lang="ru-RU" sz="73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68634" y="37924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Знаете ли вы…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082" y="216670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 спутник  Земли.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080" y="712177"/>
            <a:ext cx="10863765" cy="2737053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Луна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68634" y="37924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Знаете ли вы…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667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овощем, выращенным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космосе,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стал… 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5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080" y="712177"/>
            <a:ext cx="10863765" cy="2737053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Картофель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8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68634" y="37924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Знаете ли вы…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216669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написано на памятнике </a:t>
            </a:r>
            <a:r>
              <a:rPr lang="ru-RU" sz="3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белорусским </a:t>
            </a:r>
            <a:r>
              <a:rPr lang="ru-RU" sz="3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космонавтам в Минске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6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081" y="712177"/>
            <a:ext cx="10846182" cy="33322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Белорусам – </a:t>
            </a:r>
            <a:br>
              <a:rPr lang="ru-RU" sz="8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Героям </a:t>
            </a: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космоса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5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68634" y="37924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Загадки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66699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Чудо-птица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алый хвост, </a:t>
            </a:r>
          </a:p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Прилетела в стаю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звёзд.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5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42081" y="712177"/>
            <a:ext cx="10846182" cy="3332285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Ракета</a:t>
            </a:r>
            <a:endParaRPr lang="ru-RU" sz="8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9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2" y="379247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Загадки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8308" y="1912272"/>
            <a:ext cx="4375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 какого ковша Не пьют, не едят, А только на него 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Глядят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24552" y="597878"/>
            <a:ext cx="10942896" cy="2526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7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Большая Медведица </a:t>
            </a:r>
            <a:br>
              <a:rPr lang="ru-RU" sz="7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7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Малая </a:t>
            </a:r>
            <a:r>
              <a:rPr lang="ru-RU" sz="7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Медведица </a:t>
            </a:r>
            <a:endParaRPr lang="ru-RU" sz="72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268416" y="5690466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6996" y="55189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История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1CD90E-CEA9-43D5-9324-ED4D73E7C7E4}"/>
              </a:ext>
            </a:extLst>
          </p:cNvPr>
          <p:cNvSpPr txBox="1"/>
          <p:nvPr/>
        </p:nvSpPr>
        <p:spPr>
          <a:xfrm>
            <a:off x="0" y="263329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космического корабля Юрия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Гагарина.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72678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Загадки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9883" y="1721051"/>
            <a:ext cx="5152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 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звёздочки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как искры,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Падают и гаснут быстро.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Зажигают среди ночи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небе 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звёздный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дождик,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 эти 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огонёчки 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 художник.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77942" y="703385"/>
            <a:ext cx="10635165" cy="2693092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8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Метеоры</a:t>
            </a:r>
            <a:endParaRPr lang="ru-RU" sz="8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7" y="987894"/>
            <a:ext cx="7691694" cy="607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34" y="662577"/>
            <a:ext cx="7030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 В МЕШКЕ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15" y="5502685"/>
            <a:ext cx="2352552" cy="806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5038" y="5582540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Вопрос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i_c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0538" y="3417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3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36750" y="519924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Загадки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4923" y="1740877"/>
            <a:ext cx="6682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Космонавт, проверив трос, </a:t>
            </a:r>
          </a:p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 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надевает.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одежда 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припасёт 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тепло, и кислород.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77942" y="325316"/>
            <a:ext cx="10635165" cy="2640338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9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Скафандр</a:t>
            </a:r>
            <a:endParaRPr lang="ru-RU" sz="98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373643" y="475962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Загадки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 за 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8300" y="1872762"/>
            <a:ext cx="637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Бегают вкруг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огонёчка 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сыночков и две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дочки. 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Промелькнут года и дни,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встретятся они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1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909135" y="580292"/>
            <a:ext cx="10643958" cy="2332607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9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Планеты</a:t>
            </a:r>
            <a:endParaRPr lang="ru-RU" sz="9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8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4333" y="3198168"/>
            <a:ext cx="86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и загадки взяты с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интернет-источников.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0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3809" y="1616537"/>
            <a:ext cx="10524382" cy="2289517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9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Восток-1</a:t>
            </a:r>
            <a:endParaRPr lang="ru-RU" sz="9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268416" y="5690461"/>
            <a:ext cx="1656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6996" y="55189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История </a:t>
            </a:r>
            <a:r>
              <a:rPr lang="en-US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ru-RU" sz="3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 за 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8EDEBF-B863-4BE6-A9E8-8C05135A88EE}"/>
              </a:ext>
            </a:extLst>
          </p:cNvPr>
          <p:cNvSpPr txBox="1"/>
          <p:nvPr/>
        </p:nvSpPr>
        <p:spPr>
          <a:xfrm>
            <a:off x="0" y="2490363"/>
            <a:ext cx="122051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длился первый космический полёт?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384352" y="5719551"/>
            <a:ext cx="34223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181686"/>
            <a:ext cx="10890142" cy="2751121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ответ:</a:t>
            </a:r>
            <a:r>
              <a:rPr lang="en-US" sz="40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0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8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108 минут</a:t>
            </a:r>
            <a:endParaRPr lang="ru-RU" sz="8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</TotalTime>
  <Words>896</Words>
  <Application>Microsoft Office PowerPoint</Application>
  <PresentationFormat>Произвольный</PresentationFormat>
  <Paragraphs>290</Paragraphs>
  <Slides>67</Slides>
  <Notes>65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ответ:  12 апреля 1961 г.</vt:lpstr>
      <vt:lpstr>Презентация PowerPoint</vt:lpstr>
      <vt:lpstr>Правильный ответ:  Восток-1</vt:lpstr>
      <vt:lpstr>Презентация PowerPoint</vt:lpstr>
      <vt:lpstr>Правильный ответ:  108 минут</vt:lpstr>
      <vt:lpstr>Презентация PowerPoint</vt:lpstr>
      <vt:lpstr>Правильный ответ:  1 раз</vt:lpstr>
      <vt:lpstr>Презентация PowerPoint</vt:lpstr>
      <vt:lpstr>Презентация PowerPoint</vt:lpstr>
      <vt:lpstr>Правильный ответ:  Байконур</vt:lpstr>
      <vt:lpstr>Презентация PowerPoint</vt:lpstr>
      <vt:lpstr>Правильный ответ:  Белка и Стрелка</vt:lpstr>
      <vt:lpstr>Презентация PowerPoint</vt:lpstr>
      <vt:lpstr>Правильный ответ:  Юрий Алексеевич Гагарин </vt:lpstr>
      <vt:lpstr>Презентация PowerPoint</vt:lpstr>
      <vt:lpstr>Правильный ответ:  Алексей Архипович Леонов </vt:lpstr>
      <vt:lpstr>Презентация PowerPoint</vt:lpstr>
      <vt:lpstr>Правильный ответ:  Валентина Владимировна Терешкова</vt:lpstr>
      <vt:lpstr>Презентация PowerPoint</vt:lpstr>
      <vt:lpstr>Правильный ответ:  </vt:lpstr>
      <vt:lpstr>Презентация PowerPoint</vt:lpstr>
      <vt:lpstr>Правильный ответ:   Полярная звезда</vt:lpstr>
      <vt:lpstr>Презентация PowerPoint</vt:lpstr>
      <vt:lpstr>Правильный ответ:  Невесомость</vt:lpstr>
      <vt:lpstr>Презентация PowerPoint</vt:lpstr>
      <vt:lpstr>Правильный ответ:   Кометы</vt:lpstr>
      <vt:lpstr>Презентация PowerPoint</vt:lpstr>
      <vt:lpstr>Правильный ответ:   Млечный путь</vt:lpstr>
      <vt:lpstr>Презентация PowerPoint</vt:lpstr>
      <vt:lpstr>Презентация PowerPoint</vt:lpstr>
      <vt:lpstr>Правильный ответ:   Спичка гореть не будет,  так как нет кислорода.</vt:lpstr>
      <vt:lpstr>Презентация PowerPoint</vt:lpstr>
      <vt:lpstr>Правильный ответ:  8 планет.</vt:lpstr>
      <vt:lpstr>Презентация PowerPoint</vt:lpstr>
      <vt:lpstr>Правильный ответ:  Звезда</vt:lpstr>
      <vt:lpstr>Презентация PowerPoint</vt:lpstr>
      <vt:lpstr>Правильный ответ:   Уран</vt:lpstr>
      <vt:lpstr>Презентация PowerPoint</vt:lpstr>
      <vt:lpstr>Правильный ответ:  24 часа</vt:lpstr>
      <vt:lpstr>Презентация PowerPoint</vt:lpstr>
      <vt:lpstr>Правильный ответ:  Юпитер</vt:lpstr>
      <vt:lpstr>Презентация PowerPoint</vt:lpstr>
      <vt:lpstr>Правильный ответ:  Луноход</vt:lpstr>
      <vt:lpstr>Презентация PowerPoint</vt:lpstr>
      <vt:lpstr>Правильный ответ:  Телескоп</vt:lpstr>
      <vt:lpstr>Презентация PowerPoint</vt:lpstr>
      <vt:lpstr>Правильный ответ:  Луна</vt:lpstr>
      <vt:lpstr>Презентация PowerPoint</vt:lpstr>
      <vt:lpstr>Правильный ответ:  Картофель</vt:lpstr>
      <vt:lpstr>Презентация PowerPoint</vt:lpstr>
      <vt:lpstr>Правильный ответ:  Белорусам –  Героям космоса</vt:lpstr>
      <vt:lpstr>Презентация PowerPoint</vt:lpstr>
      <vt:lpstr>Правильный ответ:  Ракета</vt:lpstr>
      <vt:lpstr>Презентация PowerPoint</vt:lpstr>
      <vt:lpstr>Правильный ответ:  Большая Медведица  и Малая Медведица </vt:lpstr>
      <vt:lpstr>Презентация PowerPoint</vt:lpstr>
      <vt:lpstr>Правильный ответ:  Метеоры</vt:lpstr>
      <vt:lpstr>Презентация PowerPoint</vt:lpstr>
      <vt:lpstr>Презентация PowerPoint</vt:lpstr>
      <vt:lpstr>Правильный ответ:  Скафандр</vt:lpstr>
      <vt:lpstr>Презентация PowerPoint</vt:lpstr>
      <vt:lpstr>Правильный ответ:  Планеты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Яна Капуста</cp:lastModifiedBy>
  <cp:revision>138</cp:revision>
  <dcterms:created xsi:type="dcterms:W3CDTF">2017-04-04T07:27:35Z</dcterms:created>
  <dcterms:modified xsi:type="dcterms:W3CDTF">2025-03-28T07:04:02Z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